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BC8C-9297-41D7-89C2-0FE145483096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FCCB-6813-47FD-8563-8FF6E65096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Content Placeholder 3" descr="458383_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4800600" cy="549687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Content Placeholder 3" descr="black_lab_puppy_with_pine_cone_by_Mj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6149182" cy="61491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Content Placeholder 3" descr="Cows-Slaughter-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177784" cy="54958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Just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Content Placeholder 3" descr="hoboken-stop-puppy-mills-oprah-winfr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315830" cy="521338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Just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Content Placeholder 3" descr="cat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590546" cy="5203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Content Placeholder 3" descr="koko_gorilla_and_tabby_ki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5715000" cy="60998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</TotalTime>
  <Words>17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A</vt:lpstr>
      <vt:lpstr>Animal</vt:lpstr>
      <vt:lpstr>A</vt:lpstr>
      <vt:lpstr>Animal</vt:lpstr>
      <vt:lpstr>A</vt:lpstr>
      <vt:lpstr>A</vt:lpstr>
      <vt:lpstr>A</vt:lpstr>
      <vt:lpstr>A</vt:lpstr>
      <vt:lpstr>A</vt:lpstr>
      <vt:lpstr>A</vt:lpstr>
      <vt:lpstr>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Jules</dc:creator>
  <cp:lastModifiedBy>Jules</cp:lastModifiedBy>
  <cp:revision>1</cp:revision>
  <dcterms:created xsi:type="dcterms:W3CDTF">2011-12-13T01:58:10Z</dcterms:created>
  <dcterms:modified xsi:type="dcterms:W3CDTF">2011-12-13T02:19:02Z</dcterms:modified>
</cp:coreProperties>
</file>